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78" r:id="rId2"/>
    <p:sldId id="294" r:id="rId3"/>
    <p:sldId id="293" r:id="rId4"/>
    <p:sldId id="282" r:id="rId5"/>
    <p:sldId id="285" r:id="rId6"/>
    <p:sldId id="288" r:id="rId7"/>
    <p:sldId id="287" r:id="rId8"/>
    <p:sldId id="289" r:id="rId9"/>
    <p:sldId id="290" r:id="rId10"/>
    <p:sldId id="291" r:id="rId11"/>
    <p:sldId id="292" r:id="rId12"/>
  </p:sldIdLst>
  <p:sldSz cx="12192000" cy="6858000"/>
  <p:notesSz cx="7010400" cy="92964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B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2" autoAdjust="0"/>
    <p:restoredTop sz="94660"/>
  </p:normalViewPr>
  <p:slideViewPr>
    <p:cSldViewPr snapToGrid="0">
      <p:cViewPr varScale="1">
        <p:scale>
          <a:sx n="82" d="100"/>
          <a:sy n="82" d="100"/>
        </p:scale>
        <p:origin x="39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E908356-C15B-4B2B-B0B2-B10782C6F207}" type="datetimeFigureOut">
              <a:rPr lang="pt-BR"/>
              <a:pPr>
                <a:defRPr/>
              </a:pPr>
              <a:t>11/11/2018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2C89643-B249-4D30-94D2-BDEA74792D67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4827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9AE3ABF-D0CC-477A-B29A-01FB33E63723}" type="datetimeFigureOut">
              <a:rPr lang="pt-BR"/>
              <a:pPr>
                <a:defRPr/>
              </a:pPr>
              <a:t>11/11/2018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0088" y="4473575"/>
            <a:ext cx="5610225" cy="366077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84E067C-6E4A-4DA3-A2E3-6CBBF2BD3B3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27596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12934F-43F1-43C3-A05C-5A7222DCFE37}" type="slidenum">
              <a:rPr lang="pt-BR" altLang="pt-BR"/>
              <a:pPr/>
              <a:t>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294627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dirty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12934F-43F1-43C3-A05C-5A7222DCFE37}" type="slidenum">
              <a:rPr lang="pt-BR" altLang="pt-BR"/>
              <a:pPr/>
              <a:t>11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15545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12934F-43F1-43C3-A05C-5A7222DCFE37}" type="slidenum">
              <a:rPr lang="pt-BR" altLang="pt-BR"/>
              <a:pPr/>
              <a:t>3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27907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12934F-43F1-43C3-A05C-5A7222DCFE37}" type="slidenum">
              <a:rPr lang="pt-BR" altLang="pt-BR"/>
              <a:pPr/>
              <a:t>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0136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12934F-43F1-43C3-A05C-5A7222DCFE37}" type="slidenum">
              <a:rPr lang="pt-BR" altLang="pt-BR"/>
              <a:pPr/>
              <a:t>5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07334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12934F-43F1-43C3-A05C-5A7222DCFE37}" type="slidenum">
              <a:rPr lang="pt-BR" altLang="pt-BR"/>
              <a:pPr/>
              <a:t>6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01987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12934F-43F1-43C3-A05C-5A7222DCFE37}" type="slidenum">
              <a:rPr lang="pt-BR" altLang="pt-BR"/>
              <a:pPr/>
              <a:t>7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52558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12934F-43F1-43C3-A05C-5A7222DCFE37}" type="slidenum">
              <a:rPr lang="pt-BR" altLang="pt-BR"/>
              <a:pPr/>
              <a:t>8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837989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12934F-43F1-43C3-A05C-5A7222DCFE37}" type="slidenum">
              <a:rPr lang="pt-BR" altLang="pt-BR"/>
              <a:pPr/>
              <a:t>9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337330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dirty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12934F-43F1-43C3-A05C-5A7222DCFE37}" type="slidenum">
              <a:rPr lang="pt-BR" altLang="pt-BR"/>
              <a:pPr/>
              <a:t>10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43080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239DE1-8043-4B13-9B81-756DF2D70580}" type="datetimeFigureOut">
              <a:rPr lang="pt-BR" smtClean="0"/>
              <a:pPr>
                <a:defRPr/>
              </a:pPr>
              <a:t>11/11/2018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4C7E-670C-4906-876A-F06859DA5AF9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28244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49C620-8B99-4816-A269-49E172929BCD}" type="datetimeFigureOut">
              <a:rPr lang="pt-BR" smtClean="0"/>
              <a:pPr>
                <a:defRPr/>
              </a:pPr>
              <a:t>11/11/2018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B1EB2-43BA-4C0C-8A08-46A885926E8F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71032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48FACB-EB3C-4242-811C-F6EC8F44392C}" type="datetimeFigureOut">
              <a:rPr lang="pt-BR" smtClean="0"/>
              <a:pPr>
                <a:defRPr/>
              </a:pPr>
              <a:t>11/11/2018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F43D-7BF1-4ED5-B9E1-3581A3B030FC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16206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EADE03-66AB-4E7A-9BC4-17A0B8B95215}" type="datetimeFigureOut">
              <a:rPr lang="pt-BR" smtClean="0"/>
              <a:pPr>
                <a:defRPr/>
              </a:pPr>
              <a:t>11/11/2018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4C58-2981-4FC9-92EA-9B8FE46F23B2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29028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531FCF-732C-4ED2-97B9-348FCD234CAB}" type="datetimeFigureOut">
              <a:rPr lang="pt-BR" smtClean="0"/>
              <a:pPr>
                <a:defRPr/>
              </a:pPr>
              <a:t>11/11/2018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87A8-FC0D-4EE5-BD31-943BE1B9FBFD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32366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0B8078-8AD8-4A87-B6B2-FF25ADCD6E26}" type="datetimeFigureOut">
              <a:rPr lang="pt-BR" smtClean="0"/>
              <a:pPr>
                <a:defRPr/>
              </a:pPr>
              <a:t>11/11/2018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4CB2-15D2-4A78-AE69-3CEF4BCBB0C9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22121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981324-B8B4-4288-85F9-9FAA17FB3E18}" type="datetimeFigureOut">
              <a:rPr lang="pt-BR" smtClean="0"/>
              <a:pPr>
                <a:defRPr/>
              </a:pPr>
              <a:t>11/11/2018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5397-C6EC-4FFF-88BC-B9E62AD325B3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826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20B4BC-3F3F-4351-AC62-E52815FB155C}" type="datetimeFigureOut">
              <a:rPr lang="pt-BR" smtClean="0"/>
              <a:pPr>
                <a:defRPr/>
              </a:pPr>
              <a:t>11/11/2018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3CD3-D121-4818-ADC7-981E1C2B4030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82988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669789-2DC8-4334-A4E0-BDD79284B068}" type="datetimeFigureOut">
              <a:rPr lang="pt-BR" smtClean="0"/>
              <a:pPr>
                <a:defRPr/>
              </a:pPr>
              <a:t>11/11/2018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9E99-8C71-4D8C-A122-34593BA7A2BC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31380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8238CF-BC6A-43CB-88A0-C236E166F5A3}" type="datetimeFigureOut">
              <a:rPr lang="pt-BR" smtClean="0"/>
              <a:pPr>
                <a:defRPr/>
              </a:pPr>
              <a:t>11/11/2018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31F4-1F95-4E1D-93EA-541101AB3AC7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42584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C5CF20-1596-4160-A65E-92EE3B4974C7}" type="datetimeFigureOut">
              <a:rPr lang="pt-BR" smtClean="0"/>
              <a:pPr>
                <a:defRPr/>
              </a:pPr>
              <a:t>11/11/2018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2ED0-CD6B-4942-AA1D-6EA599321DD7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35331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FDE8AC9-3105-4425-8156-2435AD223AAA}" type="datetimeFigureOut">
              <a:rPr lang="pt-BR" smtClean="0"/>
              <a:pPr>
                <a:defRPr/>
              </a:pPr>
              <a:t>11/11/2018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F5A91-933E-43CC-9C19-E1A8BB196A49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00395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m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3" y="819150"/>
            <a:ext cx="2301875" cy="457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aixaDeTexto 1"/>
          <p:cNvSpPr txBox="1"/>
          <p:nvPr/>
        </p:nvSpPr>
        <p:spPr>
          <a:xfrm flipH="1">
            <a:off x="3576771" y="1122879"/>
            <a:ext cx="8212298" cy="280076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cmpd="dbl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BR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pt-BR" sz="4000" b="1" dirty="0">
                <a:solidFill>
                  <a:schemeClr val="accent6">
                    <a:lumMod val="50000"/>
                  </a:schemeClr>
                </a:solidFill>
              </a:rPr>
              <a:t> Fundo de Investimentos</a:t>
            </a:r>
          </a:p>
          <a:p>
            <a:pPr algn="ctr"/>
            <a:r>
              <a:rPr lang="pt-BR" sz="4000" b="1" dirty="0">
                <a:solidFill>
                  <a:schemeClr val="accent6">
                    <a:lumMod val="50000"/>
                  </a:schemeClr>
                </a:solidFill>
              </a:rPr>
              <a:t>Proposta de Destinação de Verba </a:t>
            </a:r>
          </a:p>
          <a:p>
            <a:pPr algn="ctr"/>
            <a:r>
              <a:rPr lang="pt-BR" sz="4000" b="1" dirty="0">
                <a:solidFill>
                  <a:schemeClr val="accent6">
                    <a:lumMod val="50000"/>
                  </a:schemeClr>
                </a:solidFill>
              </a:rPr>
              <a:t>2018 - 2019</a:t>
            </a:r>
          </a:p>
          <a:p>
            <a:pPr algn="ctr"/>
            <a:endParaRPr lang="pt-BR" sz="2800" b="1" dirty="0"/>
          </a:p>
        </p:txBody>
      </p:sp>
      <p:sp>
        <p:nvSpPr>
          <p:cNvPr id="3" name="Retângulo 2"/>
          <p:cNvSpPr/>
          <p:nvPr/>
        </p:nvSpPr>
        <p:spPr>
          <a:xfrm>
            <a:off x="4260076" y="5394325"/>
            <a:ext cx="74874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/>
              <a:t>Reunião Ordinária nº 524/2018 do Conselho Deliberante </a:t>
            </a:r>
          </a:p>
          <a:p>
            <a:pPr algn="ctr"/>
            <a:r>
              <a:rPr lang="pt-BR" sz="2000" b="1" dirty="0"/>
              <a:t>Dia 30/10/2018 – 19h30min – sala 305</a:t>
            </a:r>
            <a:endParaRPr lang="pt-BR" sz="2800" b="1" dirty="0"/>
          </a:p>
        </p:txBody>
      </p:sp>
      <p:sp>
        <p:nvSpPr>
          <p:cNvPr id="4" name="Retângulo 3"/>
          <p:cNvSpPr/>
          <p:nvPr/>
        </p:nvSpPr>
        <p:spPr>
          <a:xfrm>
            <a:off x="5127057" y="4809550"/>
            <a:ext cx="56864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200" b="1" dirty="0"/>
              <a:t>Fundação Educacional João XXIII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tângulo 5"/>
          <p:cNvSpPr>
            <a:spLocks noChangeArrowheads="1"/>
          </p:cNvSpPr>
          <p:nvPr/>
        </p:nvSpPr>
        <p:spPr bwMode="auto">
          <a:xfrm>
            <a:off x="732064" y="172799"/>
            <a:ext cx="81375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">
              <a:buNone/>
              <a:defRPr/>
            </a:pPr>
            <a:r>
              <a:rPr lang="pt-BR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NECESSIDADES GERAIS OBRAS E REFORMAS E ADEQUAÇÕES</a:t>
            </a:r>
          </a:p>
        </p:txBody>
      </p:sp>
      <p:cxnSp>
        <p:nvCxnSpPr>
          <p:cNvPr id="9" name="Conector reto 8"/>
          <p:cNvCxnSpPr/>
          <p:nvPr/>
        </p:nvCxnSpPr>
        <p:spPr>
          <a:xfrm flipV="1">
            <a:off x="819150" y="554316"/>
            <a:ext cx="8922294" cy="11386"/>
          </a:xfrm>
          <a:prstGeom prst="line">
            <a:avLst/>
          </a:prstGeom>
          <a:ln w="41275" cap="rnd">
            <a:solidFill>
              <a:schemeClr val="accent6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4" name="Imagem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79088" y="79375"/>
            <a:ext cx="1470025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133" y="925153"/>
            <a:ext cx="10544553" cy="528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076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tângulo 5"/>
          <p:cNvSpPr>
            <a:spLocks noChangeArrowheads="1"/>
          </p:cNvSpPr>
          <p:nvPr/>
        </p:nvSpPr>
        <p:spPr bwMode="auto">
          <a:xfrm>
            <a:off x="732064" y="172799"/>
            <a:ext cx="81375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">
              <a:buNone/>
              <a:defRPr/>
            </a:pPr>
            <a:r>
              <a:rPr lang="pt-BR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NECESSIDADES GERAIS OBRAS E REFORMAS E ADEQUAÇÕES</a:t>
            </a:r>
          </a:p>
        </p:txBody>
      </p:sp>
      <p:cxnSp>
        <p:nvCxnSpPr>
          <p:cNvPr id="9" name="Conector reto 8"/>
          <p:cNvCxnSpPr/>
          <p:nvPr/>
        </p:nvCxnSpPr>
        <p:spPr>
          <a:xfrm flipV="1">
            <a:off x="819150" y="554316"/>
            <a:ext cx="8922294" cy="11386"/>
          </a:xfrm>
          <a:prstGeom prst="line">
            <a:avLst/>
          </a:prstGeom>
          <a:ln w="41275" cap="rnd">
            <a:solidFill>
              <a:schemeClr val="accent6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4" name="Imagem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79088" y="79375"/>
            <a:ext cx="1470025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149" y="1004887"/>
            <a:ext cx="10562953" cy="5082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43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tângulo 5"/>
          <p:cNvSpPr>
            <a:spLocks noChangeArrowheads="1"/>
          </p:cNvSpPr>
          <p:nvPr/>
        </p:nvSpPr>
        <p:spPr bwMode="auto">
          <a:xfrm>
            <a:off x="732064" y="172799"/>
            <a:ext cx="81375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">
              <a:buNone/>
              <a:defRPr/>
            </a:pPr>
            <a:r>
              <a:rPr lang="pt-BR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VERBAS DO FUNDO DE INVESTIMENTOS</a:t>
            </a:r>
          </a:p>
        </p:txBody>
      </p:sp>
      <p:cxnSp>
        <p:nvCxnSpPr>
          <p:cNvPr id="9" name="Conector reto 8"/>
          <p:cNvCxnSpPr/>
          <p:nvPr/>
        </p:nvCxnSpPr>
        <p:spPr>
          <a:xfrm flipV="1">
            <a:off x="819150" y="554316"/>
            <a:ext cx="8922294" cy="11386"/>
          </a:xfrm>
          <a:prstGeom prst="line">
            <a:avLst/>
          </a:prstGeom>
          <a:ln w="41275" cap="rnd">
            <a:solidFill>
              <a:schemeClr val="accent6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4" name="Imagem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79088" y="79375"/>
            <a:ext cx="1470025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064" y="871420"/>
            <a:ext cx="6844393" cy="5686134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5836" y="2238325"/>
            <a:ext cx="5198712" cy="373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987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tângulo 5"/>
          <p:cNvSpPr>
            <a:spLocks noChangeArrowheads="1"/>
          </p:cNvSpPr>
          <p:nvPr/>
        </p:nvSpPr>
        <p:spPr bwMode="auto">
          <a:xfrm>
            <a:off x="732064" y="172799"/>
            <a:ext cx="81375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">
              <a:buNone/>
              <a:defRPr/>
            </a:pPr>
            <a:r>
              <a:rPr lang="pt-BR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NECESSIDADES INFRAESTRUTURA</a:t>
            </a:r>
          </a:p>
        </p:txBody>
      </p:sp>
      <p:cxnSp>
        <p:nvCxnSpPr>
          <p:cNvPr id="9" name="Conector reto 8"/>
          <p:cNvCxnSpPr/>
          <p:nvPr/>
        </p:nvCxnSpPr>
        <p:spPr>
          <a:xfrm flipV="1">
            <a:off x="819150" y="554316"/>
            <a:ext cx="8922294" cy="11386"/>
          </a:xfrm>
          <a:prstGeom prst="line">
            <a:avLst/>
          </a:prstGeom>
          <a:ln w="41275" cap="rnd">
            <a:solidFill>
              <a:schemeClr val="accent6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4" name="Imagem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21975" y="0"/>
            <a:ext cx="1470025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34" y="726213"/>
            <a:ext cx="9747157" cy="5853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716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tângulo 5"/>
          <p:cNvSpPr>
            <a:spLocks noChangeArrowheads="1"/>
          </p:cNvSpPr>
          <p:nvPr/>
        </p:nvSpPr>
        <p:spPr bwMode="auto">
          <a:xfrm>
            <a:off x="732064" y="172799"/>
            <a:ext cx="81375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">
              <a:buNone/>
              <a:defRPr/>
            </a:pPr>
            <a:r>
              <a:rPr lang="pt-BR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NECESSIDADES GERAIS OBRAS E REFORMAS E ADEQUAÇÕES</a:t>
            </a:r>
          </a:p>
        </p:txBody>
      </p:sp>
      <p:cxnSp>
        <p:nvCxnSpPr>
          <p:cNvPr id="9" name="Conector reto 8"/>
          <p:cNvCxnSpPr/>
          <p:nvPr/>
        </p:nvCxnSpPr>
        <p:spPr>
          <a:xfrm flipV="1">
            <a:off x="819150" y="554316"/>
            <a:ext cx="8922294" cy="11386"/>
          </a:xfrm>
          <a:prstGeom prst="line">
            <a:avLst/>
          </a:prstGeom>
          <a:ln w="41275" cap="rnd">
            <a:solidFill>
              <a:schemeClr val="accent6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4" name="Imagem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27134" y="-7157"/>
            <a:ext cx="1470025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150" y="918356"/>
            <a:ext cx="10627856" cy="548244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tângulo 5"/>
          <p:cNvSpPr>
            <a:spLocks noChangeArrowheads="1"/>
          </p:cNvSpPr>
          <p:nvPr/>
        </p:nvSpPr>
        <p:spPr bwMode="auto">
          <a:xfrm>
            <a:off x="732064" y="172799"/>
            <a:ext cx="81375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">
              <a:buNone/>
              <a:defRPr/>
            </a:pPr>
            <a:r>
              <a:rPr lang="pt-BR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NECESSIDADES GERAIS OBRAS E REFORMAS E ADEQUAÇÕES</a:t>
            </a:r>
          </a:p>
        </p:txBody>
      </p:sp>
      <p:cxnSp>
        <p:nvCxnSpPr>
          <p:cNvPr id="9" name="Conector reto 8"/>
          <p:cNvCxnSpPr/>
          <p:nvPr/>
        </p:nvCxnSpPr>
        <p:spPr>
          <a:xfrm flipV="1">
            <a:off x="819150" y="554316"/>
            <a:ext cx="8922294" cy="11386"/>
          </a:xfrm>
          <a:prstGeom prst="line">
            <a:avLst/>
          </a:prstGeom>
          <a:ln w="41275" cap="rnd">
            <a:solidFill>
              <a:schemeClr val="accent6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4" name="Imagem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79088" y="79375"/>
            <a:ext cx="1470025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133" y="927581"/>
            <a:ext cx="10466176" cy="540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772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tângulo 5"/>
          <p:cNvSpPr>
            <a:spLocks noChangeArrowheads="1"/>
          </p:cNvSpPr>
          <p:nvPr/>
        </p:nvSpPr>
        <p:spPr bwMode="auto">
          <a:xfrm>
            <a:off x="732064" y="172799"/>
            <a:ext cx="81375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">
              <a:buNone/>
              <a:defRPr/>
            </a:pPr>
            <a:r>
              <a:rPr lang="pt-BR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NECESSIDADES GERAIS OBRAS E REFORMAS E ADEQUAÇÕES</a:t>
            </a:r>
          </a:p>
        </p:txBody>
      </p:sp>
      <p:cxnSp>
        <p:nvCxnSpPr>
          <p:cNvPr id="9" name="Conector reto 8"/>
          <p:cNvCxnSpPr/>
          <p:nvPr/>
        </p:nvCxnSpPr>
        <p:spPr>
          <a:xfrm flipV="1">
            <a:off x="819150" y="554316"/>
            <a:ext cx="8922294" cy="11386"/>
          </a:xfrm>
          <a:prstGeom prst="line">
            <a:avLst/>
          </a:prstGeom>
          <a:ln w="41275" cap="rnd">
            <a:solidFill>
              <a:schemeClr val="accent6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4" name="Imagem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79088" y="79375"/>
            <a:ext cx="1470025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9876" y="1004887"/>
            <a:ext cx="10583187" cy="5343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927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tângulo 5"/>
          <p:cNvSpPr>
            <a:spLocks noChangeArrowheads="1"/>
          </p:cNvSpPr>
          <p:nvPr/>
        </p:nvSpPr>
        <p:spPr bwMode="auto">
          <a:xfrm>
            <a:off x="732064" y="172799"/>
            <a:ext cx="81375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">
              <a:buNone/>
              <a:defRPr/>
            </a:pPr>
            <a:r>
              <a:rPr lang="pt-BR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NECESSIDADES GERAIS OBRAS E REFORMAS E ADEQUAÇÕES</a:t>
            </a:r>
          </a:p>
        </p:txBody>
      </p:sp>
      <p:cxnSp>
        <p:nvCxnSpPr>
          <p:cNvPr id="9" name="Conector reto 8"/>
          <p:cNvCxnSpPr/>
          <p:nvPr/>
        </p:nvCxnSpPr>
        <p:spPr>
          <a:xfrm flipV="1">
            <a:off x="819150" y="554316"/>
            <a:ext cx="8922294" cy="11386"/>
          </a:xfrm>
          <a:prstGeom prst="line">
            <a:avLst/>
          </a:prstGeom>
          <a:ln w="41275" cap="rnd">
            <a:solidFill>
              <a:schemeClr val="accent6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4" name="Imagem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79088" y="79375"/>
            <a:ext cx="1470025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3585" y="912496"/>
            <a:ext cx="10593021" cy="5392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683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tângulo 5"/>
          <p:cNvSpPr>
            <a:spLocks noChangeArrowheads="1"/>
          </p:cNvSpPr>
          <p:nvPr/>
        </p:nvSpPr>
        <p:spPr bwMode="auto">
          <a:xfrm>
            <a:off x="732064" y="172799"/>
            <a:ext cx="81375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">
              <a:buNone/>
              <a:defRPr/>
            </a:pPr>
            <a:r>
              <a:rPr lang="pt-BR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NECESSIDADES GERAIS OBRAS E REFORMAS E ADEQUAÇÕES</a:t>
            </a:r>
          </a:p>
        </p:txBody>
      </p:sp>
      <p:cxnSp>
        <p:nvCxnSpPr>
          <p:cNvPr id="9" name="Conector reto 8"/>
          <p:cNvCxnSpPr/>
          <p:nvPr/>
        </p:nvCxnSpPr>
        <p:spPr>
          <a:xfrm flipV="1">
            <a:off x="819150" y="554316"/>
            <a:ext cx="8922294" cy="11386"/>
          </a:xfrm>
          <a:prstGeom prst="line">
            <a:avLst/>
          </a:prstGeom>
          <a:ln w="41275" cap="rnd">
            <a:solidFill>
              <a:schemeClr val="accent6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4" name="Imagem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79088" y="79375"/>
            <a:ext cx="1470025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962" y="1004888"/>
            <a:ext cx="10593021" cy="483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568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tângulo 5"/>
          <p:cNvSpPr>
            <a:spLocks noChangeArrowheads="1"/>
          </p:cNvSpPr>
          <p:nvPr/>
        </p:nvSpPr>
        <p:spPr bwMode="auto">
          <a:xfrm>
            <a:off x="732064" y="172799"/>
            <a:ext cx="81375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">
              <a:buNone/>
              <a:defRPr/>
            </a:pPr>
            <a:r>
              <a:rPr lang="pt-BR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NECESSIDADES GERAIS OBRAS E REFORMAS E ADEQUAÇÕES</a:t>
            </a:r>
          </a:p>
        </p:txBody>
      </p:sp>
      <p:cxnSp>
        <p:nvCxnSpPr>
          <p:cNvPr id="9" name="Conector reto 8"/>
          <p:cNvCxnSpPr/>
          <p:nvPr/>
        </p:nvCxnSpPr>
        <p:spPr>
          <a:xfrm flipV="1">
            <a:off x="819150" y="554316"/>
            <a:ext cx="8922294" cy="11386"/>
          </a:xfrm>
          <a:prstGeom prst="line">
            <a:avLst/>
          </a:prstGeom>
          <a:ln w="41275" cap="rnd">
            <a:solidFill>
              <a:schemeClr val="accent6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4" name="Imagem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79088" y="79375"/>
            <a:ext cx="1470025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5836" y="853332"/>
            <a:ext cx="10314347" cy="5329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247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1380</TotalTime>
  <Words>103</Words>
  <Application>Microsoft Office PowerPoint</Application>
  <PresentationFormat>Widescreen</PresentationFormat>
  <Paragraphs>27</Paragraphs>
  <Slides>11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Carla Nunes Martins</dc:creator>
  <cp:lastModifiedBy>Rosangela</cp:lastModifiedBy>
  <cp:revision>177</cp:revision>
  <cp:lastPrinted>2017-09-22T17:20:08Z</cp:lastPrinted>
  <dcterms:created xsi:type="dcterms:W3CDTF">2015-02-27T11:43:12Z</dcterms:created>
  <dcterms:modified xsi:type="dcterms:W3CDTF">2018-11-12T01:31:17Z</dcterms:modified>
</cp:coreProperties>
</file>